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4" r:id="rId2"/>
    <p:sldId id="256" r:id="rId3"/>
    <p:sldId id="258" r:id="rId4"/>
    <p:sldId id="257" r:id="rId5"/>
    <p:sldId id="259" r:id="rId6"/>
    <p:sldId id="260" r:id="rId7"/>
    <p:sldId id="261" r:id="rId8"/>
    <p:sldId id="262" r:id="rId9"/>
    <p:sldId id="265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530"/>
    <a:srgbClr val="011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9" autoAdjust="0"/>
    <p:restoredTop sz="94660"/>
  </p:normalViewPr>
  <p:slideViewPr>
    <p:cSldViewPr>
      <p:cViewPr varScale="1">
        <p:scale>
          <a:sx n="70" d="100"/>
          <a:sy n="70" d="100"/>
        </p:scale>
        <p:origin x="678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6C761D-41C3-40C1-AC5D-59C431B68925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37703-D439-48B2-A8BB-8B3DD2162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4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37703-D439-48B2-A8BB-8B3DD2162F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296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837703-D439-48B2-A8BB-8B3DD2162F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38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B4694-CB36-43EC-BD60-A3BB3C484B6A}" type="datetimeFigureOut">
              <a:rPr lang="en-US" smtClean="0"/>
              <a:t>19-Oct-18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6D959-0742-4F0A-B0A1-29E0337728E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icture 1" descr="C:\Users\Mayuresh\Desktop\vri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76800" y="2057400"/>
            <a:ext cx="2590800" cy="3855504"/>
          </a:xfrm>
          <a:prstGeom prst="rect">
            <a:avLst/>
          </a:prstGeom>
          <a:noFill/>
        </p:spPr>
      </p:pic>
      <p:pic>
        <p:nvPicPr>
          <p:cNvPr id="34818" name="Picture 2" descr="C:\Users\Mayuresh\Desktop\ns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14400" y="1981200"/>
            <a:ext cx="2989180" cy="39624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09600" y="304800"/>
            <a:ext cx="76962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Decoding</a:t>
            </a:r>
            <a:r>
              <a:rPr lang="en-US" sz="4400" b="1" dirty="0"/>
              <a:t> VR Gaming by </a:t>
            </a:r>
            <a:r>
              <a:rPr lang="en-US" sz="4400" b="1" dirty="0" smtClean="0"/>
              <a:t>The Lens of NatyaShastra</a:t>
            </a:r>
            <a:endParaRPr lang="en-US" sz="4400" dirty="0"/>
          </a:p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52800" y="60198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Mayuresh Gupta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 descr="Image result for thankyou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38200"/>
            <a:ext cx="9121140" cy="4800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2362200"/>
            <a:ext cx="8763000" cy="1752600"/>
          </a:xfrm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sz="8800" dirty="0" smtClean="0">
                <a:solidFill>
                  <a:schemeClr val="bg1"/>
                </a:solidFill>
              </a:rPr>
              <a:t>What Is Art?</a:t>
            </a:r>
            <a:endParaRPr lang="en-US" sz="8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81000"/>
            <a:ext cx="9144000" cy="59436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57200" y="1600200"/>
            <a:ext cx="3810000" cy="838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Discovered</a:t>
            </a:r>
            <a:endParaRPr lang="en-US" sz="4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2609439"/>
            <a:ext cx="2819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Joke</a:t>
            </a:r>
            <a:endParaRPr 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1" descr="../../../Volumes/NO%20NAME/natya%2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181600" y="1600200"/>
            <a:ext cx="4343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hringaram </a:t>
            </a:r>
            <a:r>
              <a:rPr lang="en-GB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(attractiveness</a:t>
            </a:r>
            <a:r>
              <a:rPr lang="en-GB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Hasyam (humor)</a:t>
            </a: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Raudram (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rage</a:t>
            </a:r>
            <a:r>
              <a:rPr lang="en-GB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4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Karunyum (compassion)</a:t>
            </a:r>
          </a:p>
          <a:p>
            <a:pPr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Bibhatsam (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disgust</a:t>
            </a:r>
            <a: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Arial" pitchFamily="34" charset="0"/>
              <a:buChar char="•"/>
            </a:pPr>
            <a:r>
              <a:rPr lang="en-GB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Bahyanakam (</a:t>
            </a:r>
            <a:r>
              <a:rPr lang="en-GB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horror</a:t>
            </a:r>
            <a:r>
              <a:rPr lang="en-GB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Arial" pitchFamily="34" charset="0"/>
              <a:buChar char="•"/>
            </a:pPr>
            <a:r>
              <a:rPr lang="en-GB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Veeram (</a:t>
            </a:r>
            <a:r>
              <a:rPr lang="en-GB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heroism</a:t>
            </a:r>
            <a:r>
              <a:rPr lang="en-GB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Arial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abhutam</a:t>
            </a:r>
            <a:r>
              <a:rPr lang="en-GB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amazement)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5" name="Picture 5" descr="C:\Users\Mayuresh\Desktop\cinema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14800" y="762000"/>
            <a:ext cx="5029200" cy="5334000"/>
          </a:xfrm>
          <a:prstGeom prst="rect">
            <a:avLst/>
          </a:prstGeom>
          <a:noFill/>
        </p:spPr>
      </p:pic>
      <p:pic>
        <p:nvPicPr>
          <p:cNvPr id="30724" name="Picture 4" descr="C:\Users\Mayuresh\Desktop\theater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762000"/>
            <a:ext cx="4343400" cy="53340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1066800" y="4953000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Theater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867400" y="4953000"/>
            <a:ext cx="259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Cinema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05200" y="892652"/>
            <a:ext cx="1981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Sounds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Visuals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Lights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Dance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 descr="C:\Users\Mayuresh\Desktop\gam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990600"/>
            <a:ext cx="9144000" cy="4819651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 flipH="1">
            <a:off x="3093717" y="4648200"/>
            <a:ext cx="32308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Interactive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 descr="C:\Users\Mayuresh\Desktop\vr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38200"/>
            <a:ext cx="9144000" cy="5534025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 flipH="1">
            <a:off x="2819400" y="5029200"/>
            <a:ext cx="4152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Virtual Reality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C:\Users\Mayuresh\Desktop\omni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275" y="914400"/>
            <a:ext cx="9144000" cy="5152429"/>
          </a:xfrm>
          <a:prstGeom prst="rect">
            <a:avLst/>
          </a:prstGeom>
          <a:noFill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75" y="914400"/>
            <a:ext cx="5334000" cy="51625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flipH="1">
            <a:off x="5684519" y="4825394"/>
            <a:ext cx="3459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Locomotion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5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7" y="1524000"/>
            <a:ext cx="9108743" cy="4229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88081" y="609600"/>
            <a:ext cx="22555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481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248</TotalTime>
  <Words>63</Words>
  <Application>Microsoft Office PowerPoint</Application>
  <PresentationFormat>On-screen Show (4:3)</PresentationFormat>
  <Paragraphs>26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Times New Roman</vt:lpstr>
      <vt:lpstr>Office Theme</vt:lpstr>
      <vt:lpstr>PowerPoint Presentation</vt:lpstr>
      <vt:lpstr>What Is Art?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Mayuresh Gupta</dc:creator>
  <cp:lastModifiedBy>dell</cp:lastModifiedBy>
  <cp:revision>33</cp:revision>
  <dcterms:created xsi:type="dcterms:W3CDTF">2018-10-18T19:28:48Z</dcterms:created>
  <dcterms:modified xsi:type="dcterms:W3CDTF">2018-10-19T08:02:50Z</dcterms:modified>
</cp:coreProperties>
</file>

<file path=docProps/thumbnail.jpeg>
</file>